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57"/>
            <p14:sldId id="258"/>
          </p14:sldIdLst>
        </p14:section>
        <p14:section name="Git" id="{8474877D-4C2E-48EC-8926-1C9C406A1CC2}">
          <p14:sldIdLst>
            <p14:sldId id="259"/>
          </p14:sldIdLst>
        </p14:section>
        <p14:section name="Le Développement" id="{2EC265E2-EDE0-4786-B07D-B6AF6F90CDDD}">
          <p14:sldIdLst>
            <p14:sldId id="260"/>
            <p14:sldId id="261"/>
            <p14:sldId id="262"/>
            <p14:sldId id="263"/>
          </p14:sldIdLst>
        </p14:section>
        <p14:section name="Demonstration UC" id="{13C334B2-32ED-4B2B-88B9-5024B802EC02}">
          <p14:sldIdLst>
            <p14:sldId id="264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68"/>
          </p14:sldIdLst>
        </p14:section>
        <p14:section name="Travail Personnel Baptiste" id="{57AB5F8B-DB98-479B-9AF3-E79390192DB3}">
          <p14:sldIdLst>
            <p14:sldId id="269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8" autoAdjust="0"/>
    <p:restoredTop sz="91503" autoAdjust="0"/>
  </p:normalViewPr>
  <p:slideViewPr>
    <p:cSldViewPr snapToGrid="0">
      <p:cViewPr varScale="1">
        <p:scale>
          <a:sx n="75" d="100"/>
          <a:sy n="75" d="100"/>
        </p:scale>
        <p:origin x="51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09:23:04.939" v="361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new">
        <pc:chgData name="Baptiste Billebault" userId="5b51bdd8-1274-42ec-95ee-56d04dc36682" providerId="ADAL" clId="{2618A06C-8A7C-4E68-AFA3-0CD4663AF544}" dt="2023-05-09T06:58:07.745" v="270" actId="680"/>
        <pc:sldMkLst>
          <pc:docMk/>
          <pc:sldMk cId="497633844" sldId="261"/>
        </pc:sldMkLst>
      </pc:sldChg>
      <pc:sldChg chg="new">
        <pc:chgData name="Baptiste Billebault" userId="5b51bdd8-1274-42ec-95ee-56d04dc36682" providerId="ADAL" clId="{2618A06C-8A7C-4E68-AFA3-0CD4663AF544}" dt="2023-05-09T06:58:09.232" v="271" actId="680"/>
        <pc:sldMkLst>
          <pc:docMk/>
          <pc:sldMk cId="3636882488" sldId="262"/>
        </pc:sldMkLst>
      </pc:sldChg>
      <pc:sldChg chg="new">
        <pc:chgData name="Baptiste Billebault" userId="5b51bdd8-1274-42ec-95ee-56d04dc36682" providerId="ADAL" clId="{2618A06C-8A7C-4E68-AFA3-0CD4663AF544}" dt="2023-05-09T06:58:09.694" v="272" actId="680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09/05/2023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09/05/2023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ppopx.com/en/photovoltaic-photovoltaic-system-solar-system-solar-solar-energy-solar-cell-power-generation-2291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Une image contenant ciel, nuage, cellule solaire, plein air&#10;&#10;Description générée automatiquement">
            <a:extLst>
              <a:ext uri="{FF2B5EF4-FFF2-40B4-BE49-F238E27FC236}">
                <a16:creationId xmlns:a16="http://schemas.microsoft.com/office/drawing/2014/main" id="{698EB0C5-642A-4E0D-858F-A22D8F9B2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427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rgbClr val="FFFFFF"/>
                </a:solidFill>
              </a:rPr>
              <a:t>Résilience Énergétique</a:t>
            </a:r>
            <a:endParaRPr lang="en-GB" sz="66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LP MI IDSE SIGD IOTIA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9" y="6312146"/>
            <a:ext cx="341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Oumarov Adam Billebault Baptiste</a:t>
            </a:r>
          </a:p>
        </p:txBody>
      </p:sp>
    </p:spTree>
    <p:extLst>
      <p:ext uri="{BB962C8B-B14F-4D97-AF65-F5344CB8AC3E}">
        <p14:creationId xmlns:p14="http://schemas.microsoft.com/office/powerpoint/2010/main" val="1636018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dirty="0"/>
              <a:t>Use Case B</a:t>
            </a:r>
            <a:endParaRPr lang="en-GB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510123-09B2-F6C7-E9AC-B25FEF07955E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9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26"/>
            <a:ext cx="9144000" cy="844982"/>
          </a:xfrm>
        </p:spPr>
        <p:txBody>
          <a:bodyPr/>
          <a:lstStyle/>
          <a:p>
            <a:r>
              <a:rPr lang="fr-FR" dirty="0"/>
              <a:t>État du Projet</a:t>
            </a:r>
            <a:endParaRPr lang="en-GB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D9D8536-7ECB-6B96-DCDD-52C7E29A85C3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DBB2BFE-8A88-C8C4-5F4B-8D697A33CA83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11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8295F14-A338-DD39-F65D-3172F61F34B3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FFA9C4B-F96F-338F-03CE-103AB432D135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13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426C4A3-E813-B870-D565-9A1B14A7CA5B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14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D866D59-7B1E-CEC6-D6A2-FDC43B27B602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15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537883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Projet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Affichage</a:t>
            </a:r>
            <a:r>
              <a:rPr lang="en-US" sz="2000" dirty="0"/>
              <a:t> </a:t>
            </a:r>
            <a:r>
              <a:rPr lang="fr-FR" sz="2000" dirty="0"/>
              <a:t>Consommation</a:t>
            </a:r>
            <a:r>
              <a:rPr lang="en-US" sz="2000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Collecte et Gestion des </a:t>
            </a:r>
            <a:r>
              <a:rPr lang="fr-FR" sz="2000" noProof="1"/>
              <a:t>Données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Configuration de </a:t>
            </a:r>
            <a:r>
              <a:rPr lang="fr-FR" sz="2000" dirty="0"/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Usage Intelligent de l’Énergie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F036E11A-84E7-4EC7-C201-F0D08E21B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8424" y="1819882"/>
            <a:ext cx="5365375" cy="30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856DEB3-B99B-7C49-87F0-A72BEE3C9C81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F41AE80-6A63-48BF-8E38-3B8062B8F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363"/>
            <a:ext cx="9144000" cy="1002001"/>
          </a:xfrm>
        </p:spPr>
        <p:txBody>
          <a:bodyPr/>
          <a:lstStyle/>
          <a:p>
            <a:r>
              <a:rPr lang="fr-FR" dirty="0"/>
              <a:t>Git</a:t>
            </a:r>
            <a:endParaRPr lang="en-GB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F1B12D-23C1-6403-197F-15BFE96C330A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781"/>
            <a:ext cx="9144000" cy="928110"/>
          </a:xfrm>
        </p:spPr>
        <p:txBody>
          <a:bodyPr/>
          <a:lstStyle/>
          <a:p>
            <a:r>
              <a:rPr lang="fr-FR" dirty="0"/>
              <a:t>Développement</a:t>
            </a:r>
            <a:endParaRPr lang="en-GB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A15050F-1449-4EAB-0483-722F4E95CC77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C863E00-AA37-71F0-720C-1F3CAD0C70AE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EA8C416-F316-D178-5E40-2EC76B8A7DD0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6F9325-3CCB-8067-D04D-19FA971AABF7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7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87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Use Case A</a:t>
            </a:r>
            <a:endParaRPr lang="en-GB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6BF5F5C-801A-2AE0-E1A5-9EF20C74F8A4}"/>
              </a:ext>
            </a:extLst>
          </p:cNvPr>
          <p:cNvSpPr txBox="1"/>
          <p:nvPr/>
        </p:nvSpPr>
        <p:spPr>
          <a:xfrm>
            <a:off x="10999807" y="6211669"/>
            <a:ext cx="119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8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88288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53</Words>
  <Application>Microsoft Office PowerPoint</Application>
  <PresentationFormat>Grand écran</PresentationFormat>
  <Paragraphs>28</Paragraphs>
  <Slides>16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Résilience Énergétique</vt:lpstr>
      <vt:lpstr>Le Projet </vt:lpstr>
      <vt:lpstr>Présentation PowerPoint</vt:lpstr>
      <vt:lpstr>Git</vt:lpstr>
      <vt:lpstr>Développement</vt:lpstr>
      <vt:lpstr>Présentation PowerPoint</vt:lpstr>
      <vt:lpstr>Présentation PowerPoint</vt:lpstr>
      <vt:lpstr>Présentation PowerPoint</vt:lpstr>
      <vt:lpstr>Use Case A</vt:lpstr>
      <vt:lpstr>Use Case B</vt:lpstr>
      <vt:lpstr>État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7</cp:revision>
  <dcterms:created xsi:type="dcterms:W3CDTF">2023-05-09T06:32:42Z</dcterms:created>
  <dcterms:modified xsi:type="dcterms:W3CDTF">2023-05-09T11:19:13Z</dcterms:modified>
</cp:coreProperties>
</file>